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47"/>
    <p:restoredTop sz="97125"/>
  </p:normalViewPr>
  <p:slideViewPr>
    <p:cSldViewPr snapToGrid="0" snapToObjects="1">
      <p:cViewPr varScale="1">
        <p:scale>
          <a:sx n="89" d="100"/>
          <a:sy n="89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83389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7970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0183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2660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2413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5994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0271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639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6519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03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2201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BF82C-5D7E-FD49-9B27-C28ED5CACDD8}" type="datetimeFigureOut">
              <a:rPr kumimoji="1" lang="ko-KR" altLang="en-US" smtClean="0"/>
              <a:t>2023-08-30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B4633-133A-4C40-9659-439BFD05049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7572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2D2D6840-6B5A-5241-95C6-485B99970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854201"/>
            <a:ext cx="7772400" cy="973061"/>
          </a:xfrm>
        </p:spPr>
        <p:txBody>
          <a:bodyPr/>
          <a:lstStyle/>
          <a:p>
            <a:r>
              <a:rPr kumimoji="1" lang="en-US" altLang="ko-KR" dirty="0">
                <a:solidFill>
                  <a:srgbClr val="FFF9CD"/>
                </a:solidFill>
              </a:rPr>
              <a:t>Title</a:t>
            </a:r>
            <a:endParaRPr kumimoji="1" lang="ko-KR" altLang="en-US" dirty="0">
              <a:solidFill>
                <a:srgbClr val="FFF9CD"/>
              </a:solidFill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2FE45E8A-D3F7-7C4E-B293-588226965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4795218"/>
            <a:ext cx="6858000" cy="1655762"/>
          </a:xfrm>
        </p:spPr>
        <p:txBody>
          <a:bodyPr/>
          <a:lstStyle/>
          <a:p>
            <a:r>
              <a:rPr kumimoji="1" lang="en-US" altLang="ko-KR" dirty="0"/>
              <a:t>Speaker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8820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111354" y="164291"/>
            <a:ext cx="5137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Conflict of interest disclosure</a:t>
            </a:r>
            <a:endParaRPr lang="en-US" altLang="ko-KR" sz="3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5158885" y="2921169"/>
            <a:ext cx="1874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solidFill>
                  <a:schemeClr val="bg1">
                    <a:lumMod val="50000"/>
                  </a:schemeClr>
                </a:solidFill>
              </a:rPr>
              <a:t>None</a:t>
            </a:r>
            <a:endParaRPr lang="en-US" altLang="ko-KR" sz="6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0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4078364" y="1825138"/>
            <a:ext cx="4035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Font</a:t>
            </a:r>
            <a:r>
              <a:rPr lang="en-US" altLang="ko-KR" dirty="0"/>
              <a:t>: Arial, Calibri, etc. (Basic Fonts Only)</a:t>
            </a:r>
          </a:p>
          <a:p>
            <a:r>
              <a:rPr lang="en-US" altLang="ko-KR" b="1" dirty="0"/>
              <a:t>Font Size</a:t>
            </a:r>
            <a:r>
              <a:rPr lang="en-US" altLang="ko-KR" dirty="0"/>
              <a:t>: Minimum 18 point</a:t>
            </a:r>
            <a:r>
              <a:rPr lang="ko-KR" altLang="en-US" dirty="0"/>
              <a:t> </a:t>
            </a:r>
            <a:r>
              <a:rPr lang="en-US" altLang="ko-KR" dirty="0"/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2033694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DF1ECC3-E905-75D6-DD95-41F3595F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241B825-0719-BFEB-CA07-0C7A23247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14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72</TotalTime>
  <Words>27</Words>
  <Application>Microsoft Office PowerPoint</Application>
  <PresentationFormat>와이드스크린</PresentationFormat>
  <Paragraphs>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Title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Microsoft Office User</dc:creator>
  <cp:lastModifiedBy>user</cp:lastModifiedBy>
  <cp:revision>7</cp:revision>
  <dcterms:created xsi:type="dcterms:W3CDTF">2023-07-27T08:29:00Z</dcterms:created>
  <dcterms:modified xsi:type="dcterms:W3CDTF">2023-08-30T05:05:21Z</dcterms:modified>
</cp:coreProperties>
</file>